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612" r:id="rId2"/>
    <p:sldId id="260" r:id="rId3"/>
    <p:sldId id="268" r:id="rId4"/>
    <p:sldId id="269" r:id="rId5"/>
    <p:sldId id="270" r:id="rId6"/>
    <p:sldId id="271" r:id="rId7"/>
    <p:sldId id="272" r:id="rId8"/>
  </p:sldIdLst>
  <p:sldSz cx="12192000" cy="6858000"/>
  <p:notesSz cx="6858000" cy="9144000"/>
  <p:custDataLst>
    <p:tags r:id="rId9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2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7508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995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502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729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73383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145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8666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3614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5708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9872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642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17ED8B-7743-494A-B59B-D2B4DB2E9FB2}" type="datetimeFigureOut">
              <a:rPr lang="en-US" smtClean="0"/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E118D0-A85E-4FEC-9CB1-021D9989ABB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700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Title Slide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9"/>
          <p:cNvSpPr txBox="1">
            <a:spLocks noChangeArrowheads="1"/>
          </p:cNvSpPr>
          <p:nvPr/>
        </p:nvSpPr>
        <p:spPr bwMode="auto">
          <a:xfrm>
            <a:off x="2133600" y="4953001"/>
            <a:ext cx="8229600" cy="153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300"/>
              </a:spcBef>
            </a:pPr>
            <a:r>
              <a:rPr lang="en-US" sz="1600" dirty="0">
                <a:latin typeface="Tahoma" pitchFamily="34" charset="0"/>
              </a:rPr>
              <a:t>Airfield Operations Division</a:t>
            </a:r>
          </a:p>
          <a:p>
            <a:pPr>
              <a:spcBef>
                <a:spcPts val="300"/>
              </a:spcBef>
            </a:pPr>
            <a:r>
              <a:rPr lang="en-US" sz="1600" dirty="0">
                <a:latin typeface="Tahoma" pitchFamily="34" charset="0"/>
              </a:rPr>
              <a:t>Wayne County Airport Authority </a:t>
            </a:r>
          </a:p>
          <a:p>
            <a:pPr>
              <a:spcBef>
                <a:spcPts val="300"/>
              </a:spcBef>
            </a:pPr>
            <a:r>
              <a:rPr lang="en-US" b="1" dirty="0">
                <a:latin typeface="Tahoma" pitchFamily="34" charset="0"/>
              </a:rPr>
              <a:t>FAR 139.303 and 139.329 Map Test Screen Shots for the Recurrent CBT for DTW Airport Movement Area Drivers</a:t>
            </a:r>
          </a:p>
          <a:p>
            <a:pPr>
              <a:spcBef>
                <a:spcPts val="300"/>
              </a:spcBef>
            </a:pPr>
            <a:r>
              <a:rPr lang="en-US" sz="1600" dirty="0">
                <a:latin typeface="Tahoma" pitchFamily="34" charset="0"/>
              </a:rPr>
              <a:t>October 2020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7E18135-D7E4-4EEB-BA37-BED4ACE2C4FF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25"/>
    </mc:Choice>
    <mc:Fallback xmlns="">
      <p:transition spd="slow" advTm="132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69547" y="230951"/>
            <a:ext cx="2652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WCAA FAA USDA</a:t>
            </a:r>
          </a:p>
          <a:p>
            <a:pPr algn="ctr"/>
            <a:r>
              <a:rPr lang="en-US" sz="2800" dirty="0"/>
              <a:t>Map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7F41D7A-AE23-41EC-B4F1-1F75C24F01DE}"/>
              </a:ext>
            </a:extLst>
          </p:cNvPr>
          <p:cNvSpPr txBox="1"/>
          <p:nvPr/>
        </p:nvSpPr>
        <p:spPr>
          <a:xfrm>
            <a:off x="1615458" y="1185058"/>
            <a:ext cx="89610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These screen shots show you what the map test in the new Computer-Based Training (CBT) for Airfield Drivers looks like.  The test reflect </a:t>
            </a:r>
            <a:r>
              <a:rPr lang="en-US" b="1" u="sng" dirty="0"/>
              <a:t>all</a:t>
            </a:r>
            <a:r>
              <a:rPr lang="en-US" dirty="0"/>
              <a:t> of the changes to the airfield as of the end of the </a:t>
            </a:r>
            <a:r>
              <a:rPr lang="en-US" b="1" u="sng" dirty="0"/>
              <a:t>2020 construction season.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AD8C468-1C8D-49C3-A536-51AB0AF919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395" y="2221816"/>
            <a:ext cx="9831210" cy="364209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235894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2783537-E45A-45FF-BC10-2A0CB4C70C07}"/>
              </a:ext>
            </a:extLst>
          </p:cNvPr>
          <p:cNvSpPr txBox="1"/>
          <p:nvPr/>
        </p:nvSpPr>
        <p:spPr>
          <a:xfrm>
            <a:off x="4769547" y="230951"/>
            <a:ext cx="2652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WCAA FAA USDA</a:t>
            </a:r>
          </a:p>
          <a:p>
            <a:pPr algn="ctr"/>
            <a:r>
              <a:rPr lang="en-US" sz="2800" dirty="0"/>
              <a:t>Map 2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1362EC3-4857-4FA0-8F0C-02FAC7B9D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2076" y="1340972"/>
            <a:ext cx="9607847" cy="364208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10742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5C94DAC-79B9-4B50-BCC8-2F48342E3B0E}"/>
              </a:ext>
            </a:extLst>
          </p:cNvPr>
          <p:cNvSpPr txBox="1"/>
          <p:nvPr/>
        </p:nvSpPr>
        <p:spPr>
          <a:xfrm>
            <a:off x="4769547" y="230951"/>
            <a:ext cx="2652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WCAA FAA USDA</a:t>
            </a:r>
          </a:p>
          <a:p>
            <a:pPr algn="ctr"/>
            <a:r>
              <a:rPr lang="en-US" sz="2800" dirty="0"/>
              <a:t>Map 3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00FA92-5885-4389-9BCB-D7417758C7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126" y="1332583"/>
            <a:ext cx="9617748" cy="36420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50222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699D28C-F69F-4EA9-B147-85096C656C91}"/>
              </a:ext>
            </a:extLst>
          </p:cNvPr>
          <p:cNvSpPr txBox="1"/>
          <p:nvPr/>
        </p:nvSpPr>
        <p:spPr>
          <a:xfrm>
            <a:off x="4769547" y="230951"/>
            <a:ext cx="2652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WCAA FAA USDA</a:t>
            </a:r>
          </a:p>
          <a:p>
            <a:pPr algn="ctr"/>
            <a:r>
              <a:rPr lang="en-US" sz="2800" dirty="0"/>
              <a:t>Map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EFC39D-5608-461D-98F4-4D37E94F4E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0395" y="1324194"/>
            <a:ext cx="9831210" cy="33904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79049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840108F-7A45-47C0-AAEB-C3EF639E844F}"/>
              </a:ext>
            </a:extLst>
          </p:cNvPr>
          <p:cNvSpPr txBox="1"/>
          <p:nvPr/>
        </p:nvSpPr>
        <p:spPr>
          <a:xfrm>
            <a:off x="4769547" y="230951"/>
            <a:ext cx="2652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WCAA FAA USDA</a:t>
            </a:r>
          </a:p>
          <a:p>
            <a:pPr algn="ctr"/>
            <a:r>
              <a:rPr lang="en-US" sz="2800" dirty="0"/>
              <a:t>Map 5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3D87E13-F32B-477D-995D-1693C595CE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335379"/>
            <a:ext cx="10953750" cy="36671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645433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840108F-7A45-47C0-AAEB-C3EF639E844F}"/>
              </a:ext>
            </a:extLst>
          </p:cNvPr>
          <p:cNvSpPr txBox="1"/>
          <p:nvPr/>
        </p:nvSpPr>
        <p:spPr>
          <a:xfrm>
            <a:off x="4769547" y="230951"/>
            <a:ext cx="265290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/>
              <a:t>WCAA FAA USDA</a:t>
            </a:r>
          </a:p>
          <a:p>
            <a:pPr algn="ctr"/>
            <a:r>
              <a:rPr lang="en-US" sz="2800" dirty="0"/>
              <a:t>Map 6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8F50337-2289-4C4A-AF4D-CFB5184850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9125" y="1355784"/>
            <a:ext cx="10953750" cy="367665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72217236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1735</TotalTime>
  <Words>101</Words>
  <Application>Microsoft Office PowerPoint</Application>
  <PresentationFormat>Widescreen</PresentationFormat>
  <Paragraphs>18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Tahoma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Jim Martin</dc:creator>
  <cp:lastModifiedBy>Christopher Szymanski</cp:lastModifiedBy>
  <cp:revision>37</cp:revision>
  <dcterms:created xsi:type="dcterms:W3CDTF">2019-03-19T11:17:39Z</dcterms:created>
  <dcterms:modified xsi:type="dcterms:W3CDTF">2022-03-16T12:47:52Z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034B4D81-BA68-4DF3-AC77-FD739F3DDA6D</vt:lpwstr>
  </property>
  <property fmtid="{D5CDD505-2E9C-101B-9397-08002B2CF9AE}" pid="3" name="ArticulatePath">
    <vt:lpwstr>Presentation1</vt:lpwstr>
  </property>
</Properties>
</file>